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15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egomariano.com/react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934367"/>
            <a:ext cx="7477601" cy="1720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JS Park Gerenciamento de Estacionamento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3985503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Aluno: Jader Silva da Silva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3199" y="4602912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Orientador: Christiano Cadona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3199" y="5220322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Curso: Ciência da computação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3199" y="5837731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Universidade: ULBRA Canoas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5043396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Perguntas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6091006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Agradeço a todos que colaboraram para o desenvolvimento deste projeto. Para qualquer dúvida ou sugestão, fique à vontade.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62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50631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6" name="Shape 16">
            <a:extLst>
              <a:ext uri="{FF2B5EF4-FFF2-40B4-BE49-F238E27FC236}">
                <a16:creationId xmlns:a16="http://schemas.microsoft.com/office/drawing/2014/main" id="{E2010F14-FA16-87E7-8C5F-7E27C04B2BEC}"/>
              </a:ext>
            </a:extLst>
          </p:cNvPr>
          <p:cNvSpPr/>
          <p:nvPr/>
        </p:nvSpPr>
        <p:spPr>
          <a:xfrm>
            <a:off x="6188388" y="2694993"/>
            <a:ext cx="461138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1146532"/>
            <a:ext cx="3110746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Sumário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879765"/>
            <a:ext cx="79776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Aqui está a sequencia dos tópicos abordados nesta apresentação:</a:t>
            </a:r>
            <a:endParaRPr lang="en-US" sz="1225" dirty="0"/>
          </a:p>
        </p:txBody>
      </p:sp>
      <p:sp>
        <p:nvSpPr>
          <p:cNvPr id="6" name="Shape 4"/>
          <p:cNvSpPr/>
          <p:nvPr/>
        </p:nvSpPr>
        <p:spPr>
          <a:xfrm>
            <a:off x="523109" y="2694993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7" name="Text 5"/>
          <p:cNvSpPr/>
          <p:nvPr/>
        </p:nvSpPr>
        <p:spPr>
          <a:xfrm>
            <a:off x="707655" y="2746489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8" name="Text 6"/>
          <p:cNvSpPr/>
          <p:nvPr/>
        </p:nvSpPr>
        <p:spPr>
          <a:xfrm>
            <a:off x="1088588" y="2700781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Fundamentação Teórica</a:t>
            </a:r>
            <a:endParaRPr lang="en-US" sz="1531" dirty="0"/>
          </a:p>
        </p:txBody>
      </p:sp>
      <p:sp>
        <p:nvSpPr>
          <p:cNvPr id="10" name="Shape 8"/>
          <p:cNvSpPr/>
          <p:nvPr/>
        </p:nvSpPr>
        <p:spPr>
          <a:xfrm>
            <a:off x="3223618" y="2700781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1" name="Text 9"/>
          <p:cNvSpPr/>
          <p:nvPr/>
        </p:nvSpPr>
        <p:spPr>
          <a:xfrm>
            <a:off x="3417209" y="2759076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2" name="Text 10"/>
          <p:cNvSpPr/>
          <p:nvPr/>
        </p:nvSpPr>
        <p:spPr>
          <a:xfrm>
            <a:off x="3787504" y="2694993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Aplicativos existentes na área</a:t>
            </a:r>
            <a:endParaRPr lang="en-US" sz="1531" dirty="0"/>
          </a:p>
        </p:txBody>
      </p:sp>
      <p:sp>
        <p:nvSpPr>
          <p:cNvPr id="14" name="Shape 12"/>
          <p:cNvSpPr/>
          <p:nvPr/>
        </p:nvSpPr>
        <p:spPr>
          <a:xfrm>
            <a:off x="512565" y="431181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6347607" y="2746488"/>
            <a:ext cx="112457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6" name="Text 14"/>
          <p:cNvSpPr/>
          <p:nvPr/>
        </p:nvSpPr>
        <p:spPr>
          <a:xfrm>
            <a:off x="6693753" y="2724186"/>
            <a:ext cx="168402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Scrum</a:t>
            </a:r>
            <a:endParaRPr lang="en-US" sz="1531" dirty="0"/>
          </a:p>
        </p:txBody>
      </p:sp>
      <p:sp>
        <p:nvSpPr>
          <p:cNvPr id="18" name="Shape 16"/>
          <p:cNvSpPr/>
          <p:nvPr/>
        </p:nvSpPr>
        <p:spPr>
          <a:xfrm>
            <a:off x="6156158" y="431181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9" name="Text 17"/>
          <p:cNvSpPr/>
          <p:nvPr/>
        </p:nvSpPr>
        <p:spPr>
          <a:xfrm>
            <a:off x="697111" y="4369660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837" dirty="0"/>
          </a:p>
        </p:txBody>
      </p:sp>
      <p:sp>
        <p:nvSpPr>
          <p:cNvPr id="20" name="Text 18"/>
          <p:cNvSpPr/>
          <p:nvPr/>
        </p:nvSpPr>
        <p:spPr>
          <a:xfrm>
            <a:off x="1088588" y="4264070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Tecnologias envolvidas</a:t>
            </a:r>
            <a:endParaRPr lang="en-US" sz="1531" dirty="0"/>
          </a:p>
        </p:txBody>
      </p:sp>
      <p:sp>
        <p:nvSpPr>
          <p:cNvPr id="22" name="Shape 20"/>
          <p:cNvSpPr/>
          <p:nvPr/>
        </p:nvSpPr>
        <p:spPr>
          <a:xfrm>
            <a:off x="3223618" y="431181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3416974" y="4352886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837" dirty="0"/>
          </a:p>
        </p:txBody>
      </p:sp>
      <p:sp>
        <p:nvSpPr>
          <p:cNvPr id="24" name="Text 22"/>
          <p:cNvSpPr/>
          <p:nvPr/>
        </p:nvSpPr>
        <p:spPr>
          <a:xfrm>
            <a:off x="3799642" y="4264070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Apresentação do protótipo</a:t>
            </a:r>
            <a:endParaRPr lang="en-US" sz="1531" dirty="0"/>
          </a:p>
        </p:txBody>
      </p:sp>
      <p:sp>
        <p:nvSpPr>
          <p:cNvPr id="26" name="Shape 24"/>
          <p:cNvSpPr/>
          <p:nvPr/>
        </p:nvSpPr>
        <p:spPr>
          <a:xfrm>
            <a:off x="523109" y="563807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7" name="Text 25"/>
          <p:cNvSpPr/>
          <p:nvPr/>
        </p:nvSpPr>
        <p:spPr>
          <a:xfrm>
            <a:off x="6345169" y="4328657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1837" dirty="0"/>
          </a:p>
        </p:txBody>
      </p:sp>
      <p:sp>
        <p:nvSpPr>
          <p:cNvPr id="28" name="Text 26"/>
          <p:cNvSpPr/>
          <p:nvPr/>
        </p:nvSpPr>
        <p:spPr>
          <a:xfrm>
            <a:off x="6693753" y="4306497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Validação por testes unitários</a:t>
            </a:r>
            <a:endParaRPr lang="en-US" sz="1531" dirty="0"/>
          </a:p>
        </p:txBody>
      </p:sp>
      <p:sp>
        <p:nvSpPr>
          <p:cNvPr id="31" name="Text 29"/>
          <p:cNvSpPr/>
          <p:nvPr/>
        </p:nvSpPr>
        <p:spPr>
          <a:xfrm>
            <a:off x="709013" y="5694770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</a:t>
            </a:r>
            <a:endParaRPr lang="en-US" sz="1837" dirty="0"/>
          </a:p>
        </p:txBody>
      </p:sp>
      <p:sp>
        <p:nvSpPr>
          <p:cNvPr id="32" name="Text 30"/>
          <p:cNvSpPr/>
          <p:nvPr/>
        </p:nvSpPr>
        <p:spPr>
          <a:xfrm>
            <a:off x="1064665" y="5728555"/>
            <a:ext cx="198120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Considerações finais</a:t>
            </a:r>
            <a:endParaRPr lang="en-US" sz="1531" dirty="0"/>
          </a:p>
        </p:txBody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653890"/>
            <a:ext cx="592074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Fundamentação Teórica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701500"/>
            <a:ext cx="6370915" cy="2323084"/>
          </a:xfrm>
          <a:prstGeom prst="roundRect">
            <a:avLst>
              <a:gd name="adj" fmla="val 367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922037"/>
            <a:ext cx="32918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Sistema de gerenciamento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5009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uma solução tecnológica para a gestão de um estacionamento de forma mais eficiente e automatizada.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701500"/>
            <a:ext cx="6370915" cy="2323084"/>
          </a:xfrm>
          <a:prstGeom prst="roundRect">
            <a:avLst>
              <a:gd name="adj" fmla="val 367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922037"/>
            <a:ext cx="52120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Importância de um software de controle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45009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que a empresa tenha um controle mais preciso e eficiente de suas atividades e processos.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833199" y="1109894"/>
            <a:ext cx="84582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Aplicativos existentes na área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71" y="2157504"/>
            <a:ext cx="3332917" cy="33084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0879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Prosiga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265330"/>
            <a:ext cx="4173260" cy="1608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Desenvolvido pela </a:t>
            </a:r>
            <a:r>
              <a:rPr lang="pt-BR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Digicon</a:t>
            </a: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S/A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</a:rPr>
              <a:t>Áreas públicas e privadas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</a:rPr>
              <a:t>Controle de acesso</a:t>
            </a:r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4"/>
          <a:srcRect l="49998" t="2639" b="2639"/>
          <a:stretch/>
        </p:blipFill>
        <p:spPr>
          <a:xfrm>
            <a:off x="5839659" y="2157504"/>
            <a:ext cx="3332917" cy="33084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0422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Parkeer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28630" y="6265331"/>
            <a:ext cx="4173260" cy="16086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 brasileiro
Cobrança automatizada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Pagamento antecipado</a:t>
            </a:r>
          </a:p>
        </p:txBody>
      </p:sp>
      <p:pic>
        <p:nvPicPr>
          <p:cNvPr id="11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44232" y="3245113"/>
            <a:ext cx="3332917" cy="11331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9965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EasyPark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24060" y="6265330"/>
            <a:ext cx="4173260" cy="1608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Encontrar, reservar e pagar por vagas de estacionamento</a:t>
            </a:r>
          </a:p>
          <a:p>
            <a:pPr marL="285750" indent="-28575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Aplicativo gratuito</a:t>
            </a:r>
          </a:p>
          <a:p>
            <a:pPr marL="285750" indent="-28575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Alertas de tempo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195580"/>
            <a:ext cx="47929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Scrum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608349"/>
            <a:ext cx="12964001" cy="15128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3351728" y="4608349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3109436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3275528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48376" y="5600884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Planejamento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6179764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de um plano detalhado do desenvolvimento do projeto.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988963" y="3836470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5746671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5912763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4885611" y="2243190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Sprints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692604" y="2822070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de 4 sprints para o desenvolvimento do projeto.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626197" y="4608349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8383905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8549997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522845" y="5600884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Revisões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329839" y="6179764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Realização de revisões semanais para o acompanhamento do desenvolvimento.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1263432" y="3836470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2" name="Shape 20"/>
          <p:cNvSpPr/>
          <p:nvPr/>
        </p:nvSpPr>
        <p:spPr>
          <a:xfrm>
            <a:off x="11021139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11187232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10160079" y="2243190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Entrega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8967073" y="2822070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Entrega do projeto finalizado dentro do prazo estipulado.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039304"/>
            <a:ext cx="62026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Tecnologias envolvidas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200" y="2123528"/>
            <a:ext cx="6370915" cy="5559972"/>
          </a:xfrm>
          <a:prstGeom prst="roundRect">
            <a:avLst>
              <a:gd name="adj" fmla="val 2557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1" y="234406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ReactJS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1" y="2922945"/>
            <a:ext cx="592657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ReactJS é uma biblioteca JavaScript de código aberto. Ela permite que os desenvolvedores criem componentes. O ReactJS é amplamente utilizado.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123528"/>
            <a:ext cx="6370915" cy="5559972"/>
          </a:xfrm>
          <a:prstGeom prst="roundRect">
            <a:avLst>
              <a:gd name="adj" fmla="val 2557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9" name="Text 7"/>
          <p:cNvSpPr/>
          <p:nvPr/>
        </p:nvSpPr>
        <p:spPr>
          <a:xfrm>
            <a:off x="7648456" y="234406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Firebase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2922945"/>
            <a:ext cx="592657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Firebase é uma plataforma de desenvolvimento do Google. Os desenvolvedores podem criar aplicativos escaláveis ​​e estáveis ​​sem preocupação com infraestrutura subjacente ou com configuração do servidor.</a:t>
            </a: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99CD2FA-FA54-D541-8EA6-13598FB8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998" y="5487307"/>
            <a:ext cx="5259709" cy="1808024"/>
          </a:xfrm>
          <a:prstGeom prst="rect">
            <a:avLst/>
          </a:prstGeom>
        </p:spPr>
      </p:pic>
      <p:pic>
        <p:nvPicPr>
          <p:cNvPr id="21" name="Imagem 20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C179801E-553A-58DE-AC40-45A0B789F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6679" y="5084318"/>
            <a:ext cx="2293121" cy="2211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330432"/>
            <a:ext cx="70485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Apresentação do protótipo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2" y="2378041"/>
            <a:ext cx="2888575" cy="28673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5330" y="5465914"/>
            <a:ext cx="24688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Telas do Protótipo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Mostrar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as principais telas do protótipo desenvolvido.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2" y="2378041"/>
            <a:ext cx="2888575" cy="28673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4960" y="5465914"/>
            <a:ext cx="38404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Funcionalidades do Protótipo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28630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Apresentar as principais funcionalidades do protótipo desenvolvido.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402" y="2378041"/>
            <a:ext cx="2888575" cy="28673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01870" y="5465914"/>
            <a:ext cx="3017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do Protótipo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24060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Explicar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como o usuário irá interagir com o protótipo desenvolvido.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644809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Validação por testes unitários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356085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6485692" y="359395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3629760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Cadastro de estacionamento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10169485" y="356085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10335578" y="359395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10891599" y="3629760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de ticket pelo estacionamento</a:t>
            </a:r>
            <a:endParaRPr lang="en-US" sz="2187" dirty="0"/>
          </a:p>
        </p:txBody>
      </p:sp>
      <p:sp>
        <p:nvSpPr>
          <p:cNvPr id="11" name="Shape 9"/>
          <p:cNvSpPr/>
          <p:nvPr/>
        </p:nvSpPr>
        <p:spPr>
          <a:xfrm>
            <a:off x="6319599" y="471861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6485692" y="475171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7041713" y="478752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Saída de ticket</a:t>
            </a:r>
            <a:endParaRPr lang="en-US" sz="2187" dirty="0"/>
          </a:p>
        </p:txBody>
      </p:sp>
      <p:sp>
        <p:nvSpPr>
          <p:cNvPr id="14" name="Shape 12"/>
          <p:cNvSpPr/>
          <p:nvPr/>
        </p:nvSpPr>
        <p:spPr>
          <a:xfrm>
            <a:off x="10169485" y="471861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10335578" y="475171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10891599" y="4787521"/>
            <a:ext cx="27432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Usuário gerar ticket</a:t>
            </a:r>
            <a:endParaRPr lang="en-US" sz="2187" dirty="0"/>
          </a:p>
        </p:txBody>
      </p:sp>
      <p:sp>
        <p:nvSpPr>
          <p:cNvPr id="17" name="Shape 15"/>
          <p:cNvSpPr/>
          <p:nvPr/>
        </p:nvSpPr>
        <p:spPr>
          <a:xfrm>
            <a:off x="6319599" y="5738572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6485692" y="577166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041713" y="5807475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Envio de e-mail ao usuário</a:t>
            </a:r>
            <a:endParaRPr lang="en-US" sz="2187" dirty="0"/>
          </a:p>
        </p:txBody>
      </p:sp>
      <p:sp>
        <p:nvSpPr>
          <p:cNvPr id="20" name="Shape 18"/>
          <p:cNvSpPr/>
          <p:nvPr/>
        </p:nvSpPr>
        <p:spPr>
          <a:xfrm>
            <a:off x="10169485" y="5738572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1" name="Text 19"/>
          <p:cNvSpPr/>
          <p:nvPr/>
        </p:nvSpPr>
        <p:spPr>
          <a:xfrm>
            <a:off x="10335578" y="577166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2624" dirty="0"/>
          </a:p>
        </p:txBody>
      </p:sp>
      <p:sp>
        <p:nvSpPr>
          <p:cNvPr id="22" name="Text 20"/>
          <p:cNvSpPr/>
          <p:nvPr/>
        </p:nvSpPr>
        <p:spPr>
          <a:xfrm>
            <a:off x="10891599" y="5807475"/>
            <a:ext cx="27432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de relatório</a:t>
            </a:r>
            <a:endParaRPr lang="en-US" sz="2187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46749"/>
            <a:ext cx="56388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Considerações finais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525165"/>
            <a:ext cx="28803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Resultados Alcançados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833199" y="4214313"/>
            <a:ext cx="621101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resultados foram plenamente satisfatórios. Ao longo do desenvolvimento foram cumpridos todos os objetivos estabelecidos e os testes todos concluídos com sucesso.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525165"/>
            <a:ext cx="31546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Aprendizados Adquiridos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214313"/>
            <a:ext cx="621101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Novos métodos de desenvolvimento com Firebase.
Metodologia Scrum aplicada.
Testes unitários. 
Utilização de api's.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Personalizar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Fira Sans</vt:lpstr>
      <vt:lpstr>Inconsolata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SILVA DA SILVA, JADER</cp:lastModifiedBy>
  <cp:revision>4</cp:revision>
  <dcterms:created xsi:type="dcterms:W3CDTF">2023-07-03T13:14:35Z</dcterms:created>
  <dcterms:modified xsi:type="dcterms:W3CDTF">2023-07-04T23:40:00Z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c7f58a-8404-4877-b736-bea143f77ded_Enabled">
    <vt:lpwstr>true</vt:lpwstr>
  </property>
  <property fmtid="{D5CDD505-2E9C-101B-9397-08002B2CF9AE}" pid="3" name="MSIP_Label_6ec7f58a-8404-4877-b736-bea143f77ded_SetDate">
    <vt:lpwstr>2023-07-03T13:57:32Z</vt:lpwstr>
  </property>
  <property fmtid="{D5CDD505-2E9C-101B-9397-08002B2CF9AE}" pid="4" name="MSIP_Label_6ec7f58a-8404-4877-b736-bea143f77ded_Method">
    <vt:lpwstr>Standard</vt:lpwstr>
  </property>
  <property fmtid="{D5CDD505-2E9C-101B-9397-08002B2CF9AE}" pid="5" name="MSIP_Label_6ec7f58a-8404-4877-b736-bea143f77ded_Name">
    <vt:lpwstr>General</vt:lpwstr>
  </property>
  <property fmtid="{D5CDD505-2E9C-101B-9397-08002B2CF9AE}" pid="6" name="MSIP_Label_6ec7f58a-8404-4877-b736-bea143f77ded_SiteId">
    <vt:lpwstr>84d9a216-e285-4aac-b163-0dfd0c074546</vt:lpwstr>
  </property>
  <property fmtid="{D5CDD505-2E9C-101B-9397-08002B2CF9AE}" pid="7" name="MSIP_Label_6ec7f58a-8404-4877-b736-bea143f77ded_ActionId">
    <vt:lpwstr>b9d4967a-fc4a-4dbe-b73c-807978d4def6</vt:lpwstr>
  </property>
  <property fmtid="{D5CDD505-2E9C-101B-9397-08002B2CF9AE}" pid="8" name="MSIP_Label_6ec7f58a-8404-4877-b736-bea143f77ded_ContentBits">
    <vt:lpwstr>0</vt:lpwstr>
  </property>
</Properties>
</file>